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1B77184-650E-467C-82A6-539406F04E81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36C5309-1DE7-4DAC-A0B3-447C7721FCB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792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7184-650E-467C-82A6-539406F04E81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5309-1DE7-4DAC-A0B3-447C7721F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78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7184-650E-467C-82A6-539406F04E81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5309-1DE7-4DAC-A0B3-447C7721F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39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7184-650E-467C-82A6-539406F04E81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5309-1DE7-4DAC-A0B3-447C7721F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03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1B77184-650E-467C-82A6-539406F04E81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36C5309-1DE7-4DAC-A0B3-447C7721FCB7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29055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7184-650E-467C-82A6-539406F04E81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5309-1DE7-4DAC-A0B3-447C7721F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7653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7184-650E-467C-82A6-539406F04E81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5309-1DE7-4DAC-A0B3-447C7721F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5702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7184-650E-467C-82A6-539406F04E81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5309-1DE7-4DAC-A0B3-447C7721F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69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7184-650E-467C-82A6-539406F04E81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5309-1DE7-4DAC-A0B3-447C7721F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50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1B77184-650E-467C-82A6-539406F04E81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36C5309-1DE7-4DAC-A0B3-447C7721FC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18913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1B77184-650E-467C-82A6-539406F04E81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36C5309-1DE7-4DAC-A0B3-447C7721F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88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B77184-650E-467C-82A6-539406F04E81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36C5309-1DE7-4DAC-A0B3-447C7721FCB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387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6168" y="1720734"/>
            <a:ext cx="9809210" cy="2908118"/>
          </a:xfrm>
        </p:spPr>
        <p:txBody>
          <a:bodyPr/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«Кто здесь самый умный?»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40138" y="5128954"/>
            <a:ext cx="4732456" cy="1645920"/>
          </a:xfrm>
        </p:spPr>
        <p:txBody>
          <a:bodyPr>
            <a:noAutofit/>
          </a:bodyPr>
          <a:lstStyle/>
          <a:p>
            <a:pPr algn="r"/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студентки: 221Н1 группы</a:t>
            </a:r>
          </a:p>
          <a:p>
            <a:pPr algn="r"/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Жолтикова Вита, </a:t>
            </a:r>
            <a:r>
              <a:rPr lang="ru-RU" sz="24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сангулова </a:t>
            </a:r>
            <a:r>
              <a:rPr lang="ru-RU" sz="24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рина.</a:t>
            </a:r>
            <a:endParaRPr lang="ru-RU" sz="2400" b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3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9339" y="108065"/>
            <a:ext cx="10831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раздел науки о языке, в котором изучаются звуки речи и ударения?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358" y="1450917"/>
            <a:ext cx="8033009" cy="40853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90101" y="5771403"/>
            <a:ext cx="25277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Фонетика</a:t>
            </a:r>
          </a:p>
        </p:txBody>
      </p:sp>
    </p:spTree>
    <p:extLst>
      <p:ext uri="{BB962C8B-B14F-4D97-AF65-F5344CB8AC3E}">
        <p14:creationId xmlns:p14="http://schemas.microsoft.com/office/powerpoint/2010/main" val="255648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6226" y="0"/>
            <a:ext cx="112041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самую большую планету Солнечной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990" y="769273"/>
            <a:ext cx="8535785" cy="53585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31128" y="6088559"/>
            <a:ext cx="21467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Юпитер</a:t>
            </a:r>
          </a:p>
        </p:txBody>
      </p:sp>
    </p:spTree>
    <p:extLst>
      <p:ext uri="{BB962C8B-B14F-4D97-AF65-F5344CB8AC3E}">
        <p14:creationId xmlns:p14="http://schemas.microsoft.com/office/powerpoint/2010/main" val="388069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152" y="870582"/>
            <a:ext cx="7115695" cy="47475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67379" y="224251"/>
            <a:ext cx="18572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62169" y="5788029"/>
            <a:ext cx="61202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Точилка для карандашей</a:t>
            </a:r>
          </a:p>
        </p:txBody>
      </p:sp>
    </p:spTree>
    <p:extLst>
      <p:ext uri="{BB962C8B-B14F-4D97-AF65-F5344CB8AC3E}">
        <p14:creationId xmlns:p14="http://schemas.microsoft.com/office/powerpoint/2010/main" val="344469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332" y="1147503"/>
            <a:ext cx="6416040" cy="42238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6334" y="0"/>
            <a:ext cx="11047615" cy="1210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отрезок, который соединяет вершину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серединой противоположной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81394" y="5763091"/>
            <a:ext cx="23114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Медиана</a:t>
            </a:r>
          </a:p>
        </p:txBody>
      </p:sp>
    </p:spTree>
    <p:extLst>
      <p:ext uri="{BB962C8B-B14F-4D97-AF65-F5344CB8AC3E}">
        <p14:creationId xmlns:p14="http://schemas.microsoft.com/office/powerpoint/2010/main" val="3099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8491" y="103201"/>
            <a:ext cx="10730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художник написал картину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«Утро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сосновом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лесу»?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942" y="818865"/>
            <a:ext cx="7263938" cy="48022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01537" y="5752024"/>
            <a:ext cx="37246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Шишкин</a:t>
            </a:r>
          </a:p>
        </p:txBody>
      </p:sp>
    </p:spTree>
    <p:extLst>
      <p:ext uri="{BB962C8B-B14F-4D97-AF65-F5344CB8AC3E}">
        <p14:creationId xmlns:p14="http://schemas.microsoft.com/office/powerpoint/2010/main" val="332652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0675" y="143686"/>
            <a:ext cx="94876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означает музыкальный термин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«Аллегро»?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809" y="972897"/>
            <a:ext cx="7275022" cy="48500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78083" y="5896094"/>
            <a:ext cx="19564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</a:t>
            </a:r>
          </a:p>
        </p:txBody>
      </p:sp>
    </p:spTree>
    <p:extLst>
      <p:ext uri="{BB962C8B-B14F-4D97-AF65-F5344CB8AC3E}">
        <p14:creationId xmlns:p14="http://schemas.microsoft.com/office/powerpoint/2010/main" val="236368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8029" y="77185"/>
            <a:ext cx="7961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автор поэмы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«Руслан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Людмила»?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88187" y="5779715"/>
            <a:ext cx="49031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Пушкин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810" y="854157"/>
            <a:ext cx="8524297" cy="479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3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1343" y="0"/>
            <a:ext cx="8719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игроков в баскетбольной команде?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513" y="669169"/>
            <a:ext cx="8163098" cy="54193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64452" y="6088559"/>
            <a:ext cx="13564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Пять</a:t>
            </a:r>
          </a:p>
        </p:txBody>
      </p:sp>
    </p:spTree>
    <p:extLst>
      <p:ext uri="{BB962C8B-B14F-4D97-AF65-F5344CB8AC3E}">
        <p14:creationId xmlns:p14="http://schemas.microsoft.com/office/powerpoint/2010/main" val="43126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4811" y="60559"/>
            <a:ext cx="93561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наука, изучающая моллюсков?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243" y="706890"/>
            <a:ext cx="7840288" cy="51941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67940" y="5946477"/>
            <a:ext cx="33498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Малакология</a:t>
            </a:r>
          </a:p>
        </p:txBody>
      </p:sp>
    </p:spTree>
    <p:extLst>
      <p:ext uri="{BB962C8B-B14F-4D97-AF65-F5344CB8AC3E}">
        <p14:creationId xmlns:p14="http://schemas.microsoft.com/office/powerpoint/2010/main" val="398460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4981" y="111668"/>
            <a:ext cx="9358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написал сказочную трилогию о Незнайке?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43" y="935160"/>
            <a:ext cx="8576733" cy="48244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51602" y="5936734"/>
            <a:ext cx="38895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Носов</a:t>
            </a:r>
          </a:p>
        </p:txBody>
      </p:sp>
    </p:spTree>
    <p:extLst>
      <p:ext uri="{BB962C8B-B14F-4D97-AF65-F5344CB8AC3E}">
        <p14:creationId xmlns:p14="http://schemas.microsoft.com/office/powerpoint/2010/main" val="215580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7774" y="91439"/>
            <a:ext cx="10789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геометрическая фигура, которая образована точкой и двумя лучами, исходящими из нее?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09" y="1332547"/>
            <a:ext cx="7754389" cy="45341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99064" y="6004160"/>
            <a:ext cx="13078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</a:t>
            </a:r>
          </a:p>
        </p:txBody>
      </p:sp>
    </p:spTree>
    <p:extLst>
      <p:ext uri="{BB962C8B-B14F-4D97-AF65-F5344CB8AC3E}">
        <p14:creationId xmlns:p14="http://schemas.microsoft.com/office/powerpoint/2010/main" val="157786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Badge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47</TotalTime>
  <Words>132</Words>
  <Application>Microsoft Office PowerPoint</Application>
  <PresentationFormat>Широкоэкранный</PresentationFormat>
  <Paragraphs>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Corbel</vt:lpstr>
      <vt:lpstr>Gill Sans MT</vt:lpstr>
      <vt:lpstr>Impact</vt:lpstr>
      <vt:lpstr>Times New Roman</vt:lpstr>
      <vt:lpstr>Badge</vt:lpstr>
      <vt:lpstr>Викторина «Кто здесь самый умный?»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«Кто здесь самый умный?»</dc:title>
  <dc:creator>Пользователь Windows</dc:creator>
  <cp:lastModifiedBy>Пользователь Windows</cp:lastModifiedBy>
  <cp:revision>4</cp:revision>
  <dcterms:created xsi:type="dcterms:W3CDTF">2023-02-05T06:32:27Z</dcterms:created>
  <dcterms:modified xsi:type="dcterms:W3CDTF">2023-02-05T07:19:51Z</dcterms:modified>
</cp:coreProperties>
</file>